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B8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2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7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7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0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824727-DE0E-48F2-8578-E2A4ECD3CEDF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9B3EB8-8362-49AB-9755-4BCF42BAF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2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url=https://www.pinterest.com/pin/258675572320533295/&amp;psig=AOvVaw2x-3ipicjb1g2hpDGxlUOR&amp;ust=1615343948806000&amp;source=images&amp;cd=vfe&amp;ved=0CAIQjRxqFwoTCKjavKmXou8CFQAAAAAdAAAAABA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grity Quotes | Integrity quotes, Work ethic quotes, Ethics quotes">
            <a:hlinkClick r:id="rId2" tgtFrame="&quot;_blank&quot;"/>
            <a:extLst>
              <a:ext uri="{FF2B5EF4-FFF2-40B4-BE49-F238E27FC236}">
                <a16:creationId xmlns:a16="http://schemas.microsoft.com/office/drawing/2014/main" id="{F7A5B686-F846-4DA7-931A-72868088B0C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15" y="1140447"/>
            <a:ext cx="2834640" cy="2560320"/>
          </a:xfrm>
          <a:prstGeom prst="rect">
            <a:avLst/>
          </a:prstGeom>
          <a:ln w="63500" cap="rnd" cmpd="thickThin">
            <a:solidFill>
              <a:srgbClr val="CC9900"/>
            </a:solidFill>
            <a:prstDash val="solid"/>
            <a:round/>
          </a:ln>
          <a:effectLst/>
        </p:spPr>
      </p:pic>
      <p:pic>
        <p:nvPicPr>
          <p:cNvPr id="1026" name="Picture 2" descr="image001">
            <a:extLst>
              <a:ext uri="{FF2B5EF4-FFF2-40B4-BE49-F238E27FC236}">
                <a16:creationId xmlns:a16="http://schemas.microsoft.com/office/drawing/2014/main" id="{02480C8A-6A40-44D0-A457-6487BE3DF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50" y="4727287"/>
            <a:ext cx="6583680" cy="129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1F3E60-6791-46D8-ABCE-ECC4F49E9A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643" y="837413"/>
            <a:ext cx="6196404" cy="2926080"/>
          </a:xfrm>
          <a:prstGeom prst="rect">
            <a:avLst/>
          </a:prstGeom>
        </p:spPr>
      </p:pic>
      <p:pic>
        <p:nvPicPr>
          <p:cNvPr id="1027" name="x_Picture 5" descr="image001">
            <a:extLst>
              <a:ext uri="{FF2B5EF4-FFF2-40B4-BE49-F238E27FC236}">
                <a16:creationId xmlns:a16="http://schemas.microsoft.com/office/drawing/2014/main" id="{599F5AFF-281C-43FF-A361-B0D9C0A70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497" y="4257838"/>
            <a:ext cx="376555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04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6B9D1D-9925-41F0-819D-0BE5647CFFBA}" vid="{031E5C72-D7B8-40EA-95C2-520B95B430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>US Postal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Barger, Sharon A - Washington, DC</dc:creator>
  <cp:lastModifiedBy>Barger, Sharon A - Washington, DC</cp:lastModifiedBy>
  <cp:revision>3</cp:revision>
  <dcterms:created xsi:type="dcterms:W3CDTF">2021-03-09T02:46:06Z</dcterms:created>
  <dcterms:modified xsi:type="dcterms:W3CDTF">2021-03-09T21:06:45Z</dcterms:modified>
</cp:coreProperties>
</file>